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4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0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8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2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309F-4928-47A6-B61B-7DC0B21D3F57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A762-D0A1-4D8C-B537-0E23DBE4E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kaz@print-ura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082">
            <a:off x="1009537" y="942114"/>
            <a:ext cx="4668558" cy="355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67991" y="4615079"/>
            <a:ext cx="4904509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_PlakatCmpl" panose="020B0802030202020200" pitchFamily="34" charset="-52"/>
              </a:rPr>
              <a:t>ОБЪЕМНОЕ БРЕНДИРОВАНИЕ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_PlakatCmpl" panose="020B0802030202020200" pitchFamily="34" charset="-52"/>
              </a:rPr>
              <a:t>ТОРГОВОГО ПРИЦЕПА</a:t>
            </a:r>
          </a:p>
          <a:p>
            <a:pPr algn="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_PlakatCmpl" panose="020B0802030202020200" pitchFamily="34" charset="-52"/>
              </a:rPr>
              <a:t>«КУПАВА»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_PlakatCmpl" panose="020B08020302020202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7713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78474"/>
            <a:ext cx="5158775" cy="386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76851" y="478474"/>
            <a:ext cx="27265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 стенки торгового прицепа наносится легкий несущий каркас, на который затем приклеиваются блоки </a:t>
            </a:r>
            <a:r>
              <a:rPr lang="ru-RU" dirty="0" err="1" smtClean="0"/>
              <a:t>пенополистирола</a:t>
            </a:r>
            <a:r>
              <a:rPr lang="ru-RU" dirty="0" smtClean="0"/>
              <a:t> высокой плотности. Блоки также склеиваются между собой. Таким образом, вокруг прицепа образуется монолитная оболочка из </a:t>
            </a:r>
            <a:r>
              <a:rPr lang="ru-RU" dirty="0" err="1" smtClean="0"/>
              <a:t>пенополистирола</a:t>
            </a:r>
            <a:r>
              <a:rPr lang="ru-RU" dirty="0" smtClean="0"/>
              <a:t>, без стыков и зазоров, полностью исключающая попадание влаги и пыли между кузовом и обвесом.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79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6" y="547644"/>
            <a:ext cx="6334298" cy="356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75462" y="4505498"/>
            <a:ext cx="545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Оболочке придается необходимая форма, поверхности тщательно шлифуются и выравниваются, устанавливаются крепежные элементы (монтируются жестко к кузову), все тщательно герметизируется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702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" y="517695"/>
            <a:ext cx="3849053" cy="50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54138" y="2704684"/>
            <a:ext cx="3403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Поверхности покрываются в несколько слоев различными армирующими и защитными составами с промежуточной шлифовкой – для защиты от атмосферных осадков, перепадов температур. Финишное покрытие – несколько слоев бронирующего состава с промежуточной шлифовкой. Также наносится грунт под окраску.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671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77734"/>
            <a:ext cx="4634346" cy="463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0844" y="4588625"/>
            <a:ext cx="2804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Производится окраска атмосферостойкими эмалями с последующим покрытием матовым лаком, устанавливаются световые буквы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84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457201"/>
            <a:ext cx="4962698" cy="372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43600" y="457200"/>
            <a:ext cx="27598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 результате получается легкая (не более 200 кг), прочная оболочка, которая также является дополнительной </a:t>
            </a:r>
            <a:r>
              <a:rPr lang="ru-RU" dirty="0" err="1" smtClean="0"/>
              <a:t>шумо</a:t>
            </a:r>
            <a:r>
              <a:rPr lang="ru-RU" dirty="0" smtClean="0"/>
              <a:t> и термоизоляцией для прицепа, способная противостоять погодным условиям, температурам от -50 до +50 градусов, а также физическому воздействию.</a:t>
            </a:r>
          </a:p>
          <a:p>
            <a:endParaRPr lang="ru-RU" dirty="0"/>
          </a:p>
          <a:p>
            <a:r>
              <a:rPr lang="ru-RU" dirty="0" smtClean="0"/>
              <a:t>Срок изготовления – 30 рабочих дней.</a:t>
            </a:r>
          </a:p>
          <a:p>
            <a:endParaRPr lang="ru-RU" dirty="0" smtClean="0"/>
          </a:p>
          <a:p>
            <a:r>
              <a:rPr lang="ru-RU" dirty="0" smtClean="0"/>
              <a:t>Стоимость представленного проекта – 300000 руб.</a:t>
            </a:r>
          </a:p>
          <a:p>
            <a:endParaRPr lang="ru-RU" dirty="0" smtClean="0"/>
          </a:p>
          <a:p>
            <a:r>
              <a:rPr lang="ru-RU" dirty="0" smtClean="0"/>
              <a:t>Гарантия – 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35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3" y="741027"/>
            <a:ext cx="2179407" cy="2206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538" y="1118619"/>
            <a:ext cx="521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можем изготовить подобное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брендирование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 вашим пожеланиям. Все проекты разрабатываются индивидуально, исходя из ваших потребностей.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7687" y="3998377"/>
            <a:ext cx="4912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Рекламная компания ПРИНТ-УРАЛ</a:t>
            </a:r>
          </a:p>
          <a:p>
            <a:pPr algn="ctr"/>
            <a:r>
              <a:rPr lang="ru-RU" i="1" dirty="0" smtClean="0"/>
              <a:t>Екатеринбург</a:t>
            </a:r>
          </a:p>
          <a:p>
            <a:pPr algn="ctr"/>
            <a:r>
              <a:rPr lang="en-US" i="1" dirty="0" smtClean="0">
                <a:hlinkClick r:id="rId4"/>
              </a:rPr>
              <a:t>zakaz@print-ural.ru</a:t>
            </a:r>
            <a:endParaRPr lang="en-US" i="1" dirty="0" smtClean="0"/>
          </a:p>
          <a:p>
            <a:pPr algn="ctr"/>
            <a:r>
              <a:rPr lang="ru-RU" i="1" dirty="0" smtClean="0"/>
              <a:t>Телефон, </a:t>
            </a:r>
            <a:r>
              <a:rPr lang="en-US" i="1" dirty="0" err="1" smtClean="0"/>
              <a:t>WatsApp</a:t>
            </a:r>
            <a:r>
              <a:rPr lang="ru-RU" i="1" dirty="0" smtClean="0"/>
              <a:t>: +7 (906) 803 68 28</a:t>
            </a:r>
          </a:p>
          <a:p>
            <a:pPr algn="ctr"/>
            <a:r>
              <a:rPr lang="ru-RU" i="1" dirty="0" smtClean="0"/>
              <a:t>Ул. Студенческая, 1/18, оф. 212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59370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240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a_PlakatCmpl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2018-09-05T05:36:02Z</dcterms:created>
  <dcterms:modified xsi:type="dcterms:W3CDTF">2018-09-05T13:22:06Z</dcterms:modified>
</cp:coreProperties>
</file>